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307" r:id="rId2"/>
    <p:sldId id="311" r:id="rId3"/>
    <p:sldId id="310" r:id="rId4"/>
    <p:sldId id="316" r:id="rId5"/>
    <p:sldId id="312" r:id="rId6"/>
    <p:sldId id="313" r:id="rId7"/>
    <p:sldId id="314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Montserrat" panose="00000500000000000000" pitchFamily="2" charset="-52"/>
      <p:regular r:id="rId16"/>
      <p:bold r:id="rId17"/>
      <p:italic r:id="rId18"/>
      <p:boldItalic r:id="rId19"/>
    </p:embeddedFont>
    <p:embeddedFont>
      <p:font typeface="Montserrat Black" panose="00000A00000000000000" pitchFamily="2" charset="-52"/>
      <p:bold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nushkevich Nadezhda" initials="YN" lastIdx="1" clrIdx="0">
    <p:extLst>
      <p:ext uri="{19B8F6BF-5375-455C-9EA6-DF929625EA0E}">
        <p15:presenceInfo xmlns:p15="http://schemas.microsoft.com/office/powerpoint/2012/main" userId="S-1-5-21-6776287-713701337-1555438652-2583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FF"/>
    <a:srgbClr val="9900FF"/>
    <a:srgbClr val="222227"/>
    <a:srgbClr val="E4000D"/>
    <a:srgbClr val="3DD5AF"/>
    <a:srgbClr val="3AC5A3"/>
    <a:srgbClr val="9C6265"/>
    <a:srgbClr val="3838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D1A36B-93B3-42A4-AF24-2B2A8738383A}" v="1583" dt="2022-08-09T13:53:33.6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3657" autoAdjust="0"/>
  </p:normalViewPr>
  <p:slideViewPr>
    <p:cSldViewPr snapToGrid="0">
      <p:cViewPr>
        <p:scale>
          <a:sx n="80" d="100"/>
          <a:sy n="80" d="100"/>
        </p:scale>
        <p:origin x="69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2FB59-BEE3-4228-AAC7-903F4C955156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1D8E7-0D85-4C38-A1F8-B1FA361F1D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7135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FC6AE5-7B3A-4D5C-BD55-6EFEB6EB90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97123A1-61CC-40D9-852A-61B8990B9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2DE9D77-5D29-444E-BA40-F589CBDCD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4BEF3F-3420-45D4-B1FB-EE759B22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B559AE-BE9C-47EA-BD07-8615E5EB9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2864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53271F-7629-496F-A49F-5999B79D1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DEC96B4-5982-4E16-AA93-83D018C5E0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1088E71-2226-4DAA-8CB8-7872F05A3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6D55FF-493E-4654-8D71-2B203275F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F66940-224D-4A2F-81E3-10A774F8F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5599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BB83807-2914-47F9-A4B2-91DCDD41A0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25C902-0882-4F46-AFD4-E7FE0CA4F6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BDF00F-487A-482E-9DE0-AAD787CC8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BB43C7-AADB-423F-945B-CDFE690F0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78683C-2832-4EF1-ABB9-13D28D84F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36529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866900" y="0"/>
            <a:ext cx="10325101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/>
          <a:lstStyle>
            <a:lvl1pPr algn="ctr">
              <a:defRPr sz="1000" b="1" baseline="0"/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1866900" y="3715470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Номер слайда 21">
            <a:extLst>
              <a:ext uri="{FF2B5EF4-FFF2-40B4-BE49-F238E27FC236}">
                <a16:creationId xmlns:a16="http://schemas.microsoft.com/office/drawing/2014/main" id="{0AB4EA60-CFAD-4B3F-9BDC-04DA441D3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33EF11-F263-48B3-A73C-34960CFB7EDE}" type="slidenum">
              <a:rPr lang="en-US" altLang="ru-RU"/>
              <a:pPr/>
              <a:t>‹#›</a:t>
            </a:fld>
            <a:endParaRPr lang="en-US" altLang="ru-RU"/>
          </a:p>
        </p:txBody>
      </p:sp>
    </p:spTree>
    <p:extLst>
      <p:ext uri="{BB962C8B-B14F-4D97-AF65-F5344CB8AC3E}">
        <p14:creationId xmlns:p14="http://schemas.microsoft.com/office/powerpoint/2010/main" val="3543538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3757E9-8CD3-4B84-8FC1-95B321CF7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F19CA8-3631-4908-86F7-AE3CA8662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38B7C2-62F8-4DEA-8B02-9DCE2776F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431B07-2C5D-42A5-80C9-243A4E0A5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BFF3E1-0BA0-4E2B-BE0A-F8FCDFE76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1234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589962-5697-4774-99A2-575A916CF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4057C4D-C3C1-4048-BCD9-DFD4C4D3E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A51A3A-EC6D-432A-8F1B-8CFC07F50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25AE9-FAE5-4360-95AC-6482D3EF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9B9911-EDC2-4DC9-BB41-049E9804B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7529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3EEE9D-5621-4C86-A417-4AC20819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7E8C87-F04B-426A-9783-D13F438E56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0ACB55-1A59-423A-A132-22333E977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9DBE722-4C3C-49F5-9AD9-5141AC87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F60EA9-9FA4-483D-B3C6-2CBE2DC9E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1E48DD7-B511-42F7-A205-A35F81B14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9431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34941B-96AE-4D12-ABEC-E484F54F3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4917266-9158-4CE6-894B-C9D0665D2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1CB0297-792D-47D7-B7CE-3E203F048D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10DCE80-0BFB-4887-8605-E466981032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1747A6F-D4B4-4886-BF24-9CCB2963B4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AEE6EF-05F3-4727-AE59-CAF1F9722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6174777-8B3C-46CF-A40C-728D66E84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2D1C064-9B12-43EA-9281-46B2E3283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605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4BC84D-7AD0-4A12-9756-66914CA2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412224F-FF8B-4838-B9BB-D0C716756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2F64D83-C2B1-42CA-A9B8-F18AB9AD6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1324EE0-AF22-4E93-B6E8-CC0387B2A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860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113E9C6-B45A-4AEF-B0DB-8FCAF88D0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C46BC96-5245-4391-BE05-2ECB90DA8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D9DF3DF-D956-4B85-8A38-6765FF177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910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AD33E2-C70E-4D16-B735-37477F21A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19EB83-D089-42C5-B798-2632FE663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621E7C3-004E-4EFA-AA9A-8BEAF3158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98E79CB-B620-4512-B83C-48271CD5E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9B19EAB-9201-40BA-A3A4-5909EA9A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5F0E65-352A-424F-9BCC-1719E2335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6844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571B31-BD80-48D4-ACF9-58D1066E6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E244B73-F046-4642-9591-83E51FC729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D2F2BF7-4819-4380-AE2F-2E3A151BC9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96368F4-A249-4AC2-8AB2-7FB5AA65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B3FF03-C17A-4702-94E9-DF004868E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E7FE72-5C3D-4B5E-91B6-284F321E0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676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DE8D6E-263C-4944-97D4-520968380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D46CC5-4A81-46B0-9E40-2FA881C84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529608-07EE-4B40-9644-6340B469AD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4E1BB-D561-42A1-A8EB-E4D5DEC0909D}" type="datetimeFigureOut">
              <a:rPr lang="ru-RU" smtClean="0"/>
              <a:t>25.08.2022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E75AC8-D650-4157-B2BA-9FF26545C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4E63C9-EBF5-4B77-8C83-EB1B827AE5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11023-A205-46B0-867D-238D7577B9A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9360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1964C1CB-C3B7-46BB-ACD2-D733C0BBFCB4}"/>
              </a:ext>
            </a:extLst>
          </p:cNvPr>
          <p:cNvSpPr txBox="1"/>
          <p:nvPr/>
        </p:nvSpPr>
        <p:spPr>
          <a:xfrm>
            <a:off x="918994" y="65260"/>
            <a:ext cx="1537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22227"/>
                </a:solidFill>
                <a:latin typeface="Montserrat Black" pitchFamily="2" charset="-52"/>
              </a:rPr>
              <a:t>DriveHack</a:t>
            </a:r>
            <a:endParaRPr lang="ru-RU" sz="1600" dirty="0">
              <a:solidFill>
                <a:srgbClr val="222227"/>
              </a:solidFill>
              <a:latin typeface="Montserrat Black" pitchFamily="2" charset="-5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D3A7F9-4527-4C6A-8149-0B011D4F9C30}"/>
              </a:ext>
            </a:extLst>
          </p:cNvPr>
          <p:cNvSpPr txBox="1"/>
          <p:nvPr/>
        </p:nvSpPr>
        <p:spPr>
          <a:xfrm>
            <a:off x="10940768" y="100343"/>
            <a:ext cx="1103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-52"/>
              </a:rPr>
              <a:t>ХАКАТОН</a:t>
            </a:r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D3900F69-96A2-41ED-887D-4E2DAC9214D7}"/>
              </a:ext>
            </a:extLst>
          </p:cNvPr>
          <p:cNvCxnSpPr>
            <a:cxnSpLocks/>
          </p:cNvCxnSpPr>
          <p:nvPr/>
        </p:nvCxnSpPr>
        <p:spPr>
          <a:xfrm>
            <a:off x="2456848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50F2CA26-1BBD-406F-BBD6-58AC6C8F8488}"/>
              </a:ext>
            </a:extLst>
          </p:cNvPr>
          <p:cNvCxnSpPr>
            <a:cxnSpLocks/>
          </p:cNvCxnSpPr>
          <p:nvPr/>
        </p:nvCxnSpPr>
        <p:spPr>
          <a:xfrm>
            <a:off x="10795971" y="-4089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DE61585A-6DBD-468A-8F10-B950C4EC9E80}"/>
              </a:ext>
            </a:extLst>
          </p:cNvPr>
          <p:cNvCxnSpPr>
            <a:cxnSpLocks/>
          </p:cNvCxnSpPr>
          <p:nvPr/>
        </p:nvCxnSpPr>
        <p:spPr>
          <a:xfrm>
            <a:off x="655756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FC49D930-D9CD-4747-8CA1-6B18AC80E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206" y="65260"/>
            <a:ext cx="324538" cy="324538"/>
          </a:xfrm>
          <a:prstGeom prst="rect">
            <a:avLst/>
          </a:prstGeom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B06D51E2-A6C5-45AE-88A2-E1A17D9F1832}"/>
              </a:ext>
            </a:extLst>
          </p:cNvPr>
          <p:cNvSpPr/>
          <p:nvPr/>
        </p:nvSpPr>
        <p:spPr>
          <a:xfrm>
            <a:off x="0" y="-4090"/>
            <a:ext cx="12192000" cy="473163"/>
          </a:xfrm>
          <a:prstGeom prst="rect">
            <a:avLst/>
          </a:prstGeom>
          <a:noFill/>
          <a:ln w="12700">
            <a:solidFill>
              <a:srgbClr val="2222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Заголовок 6">
            <a:extLst>
              <a:ext uri="{FF2B5EF4-FFF2-40B4-BE49-F238E27FC236}">
                <a16:creationId xmlns:a16="http://schemas.microsoft.com/office/drawing/2014/main" id="{916504A5-0F4D-425A-9140-6DC873B04684}"/>
              </a:ext>
            </a:extLst>
          </p:cNvPr>
          <p:cNvSpPr txBox="1">
            <a:spLocks/>
          </p:cNvSpPr>
          <p:nvPr/>
        </p:nvSpPr>
        <p:spPr>
          <a:xfrm>
            <a:off x="364565" y="1478119"/>
            <a:ext cx="7255436" cy="94966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Уровень</a:t>
            </a:r>
            <a:b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Заголовок 6">
            <a:extLst>
              <a:ext uri="{FF2B5EF4-FFF2-40B4-BE49-F238E27FC236}">
                <a16:creationId xmlns:a16="http://schemas.microsoft.com/office/drawing/2014/main" id="{89FFCCBB-5DA1-43D8-8267-01AAAC3A1038}"/>
              </a:ext>
            </a:extLst>
          </p:cNvPr>
          <p:cNvSpPr txBox="1">
            <a:spLocks/>
          </p:cNvSpPr>
          <p:nvPr/>
        </p:nvSpPr>
        <p:spPr>
          <a:xfrm>
            <a:off x="472744" y="2791011"/>
            <a:ext cx="10323227" cy="1900519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Circe" panose="020B0502020203020203" pitchFamily="34" charset="0"/>
                <a:ea typeface="+mj-ea"/>
                <a:cs typeface="+mj-cs"/>
              </a:defRPr>
            </a:lvl1pPr>
          </a:lstStyle>
          <a:p>
            <a:r>
              <a:rPr lang="ru-RU" sz="4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Прогнозирование загруженности транспортных узлов в местах введения</a:t>
            </a:r>
          </a:p>
          <a:p>
            <a:r>
              <a:rPr lang="ru-RU" sz="400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новых объектов недвижимости</a:t>
            </a:r>
            <a:endParaRPr lang="ru-RU" sz="5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292451-1D1C-68EB-191A-78AB774701EA}"/>
              </a:ext>
            </a:extLst>
          </p:cNvPr>
          <p:cNvSpPr txBox="1"/>
          <p:nvPr/>
        </p:nvSpPr>
        <p:spPr>
          <a:xfrm>
            <a:off x="365727" y="6066119"/>
            <a:ext cx="3626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Кейс </a:t>
            </a:r>
            <a:r>
              <a:rPr lang="ru-RU" dirty="0" err="1"/>
              <a:t>МосТрансПроекта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3299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1964C1CB-C3B7-46BB-ACD2-D733C0BBFCB4}"/>
              </a:ext>
            </a:extLst>
          </p:cNvPr>
          <p:cNvSpPr txBox="1"/>
          <p:nvPr/>
        </p:nvSpPr>
        <p:spPr>
          <a:xfrm>
            <a:off x="918994" y="65260"/>
            <a:ext cx="1537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22227"/>
                </a:solidFill>
                <a:latin typeface="Montserrat Black" pitchFamily="2" charset="-52"/>
              </a:rPr>
              <a:t>DriveHack</a:t>
            </a:r>
            <a:endParaRPr lang="ru-RU" sz="1600" dirty="0">
              <a:solidFill>
                <a:srgbClr val="222227"/>
              </a:solidFill>
              <a:latin typeface="Montserrat Black" pitchFamily="2" charset="-5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D3A7F9-4527-4C6A-8149-0B011D4F9C30}"/>
              </a:ext>
            </a:extLst>
          </p:cNvPr>
          <p:cNvSpPr txBox="1"/>
          <p:nvPr/>
        </p:nvSpPr>
        <p:spPr>
          <a:xfrm>
            <a:off x="10940768" y="100343"/>
            <a:ext cx="1103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-52"/>
              </a:rPr>
              <a:t>ХАКАТОН</a:t>
            </a:r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D3900F69-96A2-41ED-887D-4E2DAC9214D7}"/>
              </a:ext>
            </a:extLst>
          </p:cNvPr>
          <p:cNvCxnSpPr>
            <a:cxnSpLocks/>
          </p:cNvCxnSpPr>
          <p:nvPr/>
        </p:nvCxnSpPr>
        <p:spPr>
          <a:xfrm>
            <a:off x="2456848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50F2CA26-1BBD-406F-BBD6-58AC6C8F8488}"/>
              </a:ext>
            </a:extLst>
          </p:cNvPr>
          <p:cNvCxnSpPr>
            <a:cxnSpLocks/>
          </p:cNvCxnSpPr>
          <p:nvPr/>
        </p:nvCxnSpPr>
        <p:spPr>
          <a:xfrm>
            <a:off x="10795971" y="-4089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DE61585A-6DBD-468A-8F10-B950C4EC9E80}"/>
              </a:ext>
            </a:extLst>
          </p:cNvPr>
          <p:cNvCxnSpPr>
            <a:cxnSpLocks/>
          </p:cNvCxnSpPr>
          <p:nvPr/>
        </p:nvCxnSpPr>
        <p:spPr>
          <a:xfrm>
            <a:off x="655756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FC49D930-D9CD-4747-8CA1-6B18AC80E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206" y="65260"/>
            <a:ext cx="324538" cy="324538"/>
          </a:xfrm>
          <a:prstGeom prst="rect">
            <a:avLst/>
          </a:prstGeom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B06D51E2-A6C5-45AE-88A2-E1A17D9F1832}"/>
              </a:ext>
            </a:extLst>
          </p:cNvPr>
          <p:cNvSpPr/>
          <p:nvPr/>
        </p:nvSpPr>
        <p:spPr>
          <a:xfrm>
            <a:off x="0" y="-4090"/>
            <a:ext cx="12192000" cy="473163"/>
          </a:xfrm>
          <a:prstGeom prst="rect">
            <a:avLst/>
          </a:prstGeom>
          <a:noFill/>
          <a:ln w="12700">
            <a:solidFill>
              <a:srgbClr val="2222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Скругленный прямоугольник 7">
            <a:extLst>
              <a:ext uri="{FF2B5EF4-FFF2-40B4-BE49-F238E27FC236}">
                <a16:creationId xmlns:a16="http://schemas.microsoft.com/office/drawing/2014/main" id="{B6766B3D-721B-4728-B5A4-4F01400BF74D}"/>
              </a:ext>
            </a:extLst>
          </p:cNvPr>
          <p:cNvSpPr/>
          <p:nvPr/>
        </p:nvSpPr>
        <p:spPr>
          <a:xfrm>
            <a:off x="587375" y="1846562"/>
            <a:ext cx="3476625" cy="348688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Заголовок 2">
            <a:extLst>
              <a:ext uri="{FF2B5EF4-FFF2-40B4-BE49-F238E27FC236}">
                <a16:creationId xmlns:a16="http://schemas.microsoft.com/office/drawing/2014/main" id="{4DECAFBF-2361-43CB-93A5-3F28D9A171ED}"/>
              </a:ext>
            </a:extLst>
          </p:cNvPr>
          <p:cNvSpPr txBox="1">
            <a:spLocks/>
          </p:cNvSpPr>
          <p:nvPr/>
        </p:nvSpPr>
        <p:spPr>
          <a:xfrm>
            <a:off x="498475" y="1031786"/>
            <a:ext cx="8306730" cy="6881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Участники команды</a:t>
            </a:r>
          </a:p>
        </p:txBody>
      </p:sp>
      <p:sp>
        <p:nvSpPr>
          <p:cNvPr id="11" name="Подзаголовок 3">
            <a:extLst>
              <a:ext uri="{FF2B5EF4-FFF2-40B4-BE49-F238E27FC236}">
                <a16:creationId xmlns:a16="http://schemas.microsoft.com/office/drawing/2014/main" id="{D33568E6-C93B-4AFA-9E8D-8BF0110BC27C}"/>
              </a:ext>
            </a:extLst>
          </p:cNvPr>
          <p:cNvSpPr txBox="1">
            <a:spLocks/>
          </p:cNvSpPr>
          <p:nvPr/>
        </p:nvSpPr>
        <p:spPr>
          <a:xfrm>
            <a:off x="736425" y="4598060"/>
            <a:ext cx="3178523" cy="627083"/>
          </a:xfrm>
        </p:spPr>
        <p:txBody>
          <a:bodyPr/>
          <a:lstStyle>
            <a:lvl1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75000"/>
                </a:schemeClr>
              </a:buClr>
              <a:buSzPct val="6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ru-RU" b="1" dirty="0">
                <a:solidFill>
                  <a:schemeClr val="tx1"/>
                </a:solidFill>
              </a:rPr>
              <a:t>Имя и фото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ru-RU" dirty="0">
                <a:solidFill>
                  <a:schemeClr val="tx1"/>
                </a:solidFill>
              </a:rPr>
              <a:t>Роль в команде</a:t>
            </a:r>
          </a:p>
          <a:p>
            <a:pPr marL="0" algn="ctr">
              <a:spcBef>
                <a:spcPts val="0"/>
              </a:spcBef>
            </a:pP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2" name="Скругленный прямоугольник 8">
            <a:extLst>
              <a:ext uri="{FF2B5EF4-FFF2-40B4-BE49-F238E27FC236}">
                <a16:creationId xmlns:a16="http://schemas.microsoft.com/office/drawing/2014/main" id="{CA7EDB20-C68F-4826-99A0-A16904F6E447}"/>
              </a:ext>
            </a:extLst>
          </p:cNvPr>
          <p:cNvSpPr/>
          <p:nvPr/>
        </p:nvSpPr>
        <p:spPr>
          <a:xfrm>
            <a:off x="4356795" y="1846562"/>
            <a:ext cx="3476625" cy="348688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Подзаголовок 3">
            <a:extLst>
              <a:ext uri="{FF2B5EF4-FFF2-40B4-BE49-F238E27FC236}">
                <a16:creationId xmlns:a16="http://schemas.microsoft.com/office/drawing/2014/main" id="{052D9E8A-9DC1-4335-BBFC-4315B9E3ECE9}"/>
              </a:ext>
            </a:extLst>
          </p:cNvPr>
          <p:cNvSpPr txBox="1">
            <a:spLocks/>
          </p:cNvSpPr>
          <p:nvPr/>
        </p:nvSpPr>
        <p:spPr>
          <a:xfrm>
            <a:off x="4505845" y="4598060"/>
            <a:ext cx="3178523" cy="627083"/>
          </a:xfrm>
        </p:spPr>
        <p:txBody>
          <a:bodyPr/>
          <a:lstStyle>
            <a:lvl1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75000"/>
                </a:schemeClr>
              </a:buClr>
              <a:buSzPct val="6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ru-RU" b="1" dirty="0">
                <a:solidFill>
                  <a:schemeClr val="tx1"/>
                </a:solidFill>
              </a:rPr>
              <a:t>Имя и фото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ru-RU" dirty="0">
                <a:solidFill>
                  <a:schemeClr val="tx1"/>
                </a:solidFill>
              </a:rPr>
              <a:t>Роль в команде</a:t>
            </a:r>
          </a:p>
          <a:p>
            <a:pPr marL="0" algn="ctr">
              <a:spcBef>
                <a:spcPts val="0"/>
              </a:spcBef>
            </a:pP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4" name="Скругленный прямоугольник 10">
            <a:extLst>
              <a:ext uri="{FF2B5EF4-FFF2-40B4-BE49-F238E27FC236}">
                <a16:creationId xmlns:a16="http://schemas.microsoft.com/office/drawing/2014/main" id="{7DE2B2CC-B276-4ECB-91D8-24EF241A601D}"/>
              </a:ext>
            </a:extLst>
          </p:cNvPr>
          <p:cNvSpPr/>
          <p:nvPr/>
        </p:nvSpPr>
        <p:spPr>
          <a:xfrm>
            <a:off x="8127108" y="1846562"/>
            <a:ext cx="3476625" cy="3486886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Подзаголовок 3">
            <a:extLst>
              <a:ext uri="{FF2B5EF4-FFF2-40B4-BE49-F238E27FC236}">
                <a16:creationId xmlns:a16="http://schemas.microsoft.com/office/drawing/2014/main" id="{6024AD4A-8D92-4F3B-8631-DF248030BCCD}"/>
              </a:ext>
            </a:extLst>
          </p:cNvPr>
          <p:cNvSpPr txBox="1">
            <a:spLocks/>
          </p:cNvSpPr>
          <p:nvPr/>
        </p:nvSpPr>
        <p:spPr>
          <a:xfrm>
            <a:off x="8276158" y="4598060"/>
            <a:ext cx="3178523" cy="627083"/>
          </a:xfrm>
        </p:spPr>
        <p:txBody>
          <a:bodyPr/>
          <a:lstStyle>
            <a:lvl1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75000"/>
                </a:schemeClr>
              </a:buClr>
              <a:buSzPct val="6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ru-RU" b="1" dirty="0">
                <a:solidFill>
                  <a:schemeClr val="tx1"/>
                </a:solidFill>
              </a:rPr>
              <a:t>Имя и фото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ru-RU" dirty="0">
                <a:solidFill>
                  <a:schemeClr val="tx1"/>
                </a:solidFill>
              </a:rPr>
              <a:t>Роль в команде</a:t>
            </a:r>
          </a:p>
          <a:p>
            <a:pPr marL="0" algn="ctr">
              <a:spcBef>
                <a:spcPts val="0"/>
              </a:spcBef>
            </a:pP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328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1964C1CB-C3B7-46BB-ACD2-D733C0BBFCB4}"/>
              </a:ext>
            </a:extLst>
          </p:cNvPr>
          <p:cNvSpPr txBox="1"/>
          <p:nvPr/>
        </p:nvSpPr>
        <p:spPr>
          <a:xfrm>
            <a:off x="918994" y="65260"/>
            <a:ext cx="1537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22227"/>
                </a:solidFill>
                <a:latin typeface="Montserrat Black" pitchFamily="2" charset="-52"/>
              </a:rPr>
              <a:t>DriveHack</a:t>
            </a:r>
            <a:endParaRPr lang="ru-RU" sz="1600" dirty="0">
              <a:solidFill>
                <a:srgbClr val="222227"/>
              </a:solidFill>
              <a:latin typeface="Montserrat Black" pitchFamily="2" charset="-5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D3A7F9-4527-4C6A-8149-0B011D4F9C30}"/>
              </a:ext>
            </a:extLst>
          </p:cNvPr>
          <p:cNvSpPr txBox="1"/>
          <p:nvPr/>
        </p:nvSpPr>
        <p:spPr>
          <a:xfrm>
            <a:off x="10940768" y="100343"/>
            <a:ext cx="1103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-52"/>
              </a:rPr>
              <a:t>ХАКАТОН</a:t>
            </a:r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D3900F69-96A2-41ED-887D-4E2DAC9214D7}"/>
              </a:ext>
            </a:extLst>
          </p:cNvPr>
          <p:cNvCxnSpPr>
            <a:cxnSpLocks/>
          </p:cNvCxnSpPr>
          <p:nvPr/>
        </p:nvCxnSpPr>
        <p:spPr>
          <a:xfrm>
            <a:off x="2456848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50F2CA26-1BBD-406F-BBD6-58AC6C8F8488}"/>
              </a:ext>
            </a:extLst>
          </p:cNvPr>
          <p:cNvCxnSpPr>
            <a:cxnSpLocks/>
          </p:cNvCxnSpPr>
          <p:nvPr/>
        </p:nvCxnSpPr>
        <p:spPr>
          <a:xfrm>
            <a:off x="10795971" y="-4089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DE61585A-6DBD-468A-8F10-B950C4EC9E80}"/>
              </a:ext>
            </a:extLst>
          </p:cNvPr>
          <p:cNvCxnSpPr>
            <a:cxnSpLocks/>
          </p:cNvCxnSpPr>
          <p:nvPr/>
        </p:nvCxnSpPr>
        <p:spPr>
          <a:xfrm>
            <a:off x="655756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FC49D930-D9CD-4747-8CA1-6B18AC80E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206" y="65260"/>
            <a:ext cx="324538" cy="324538"/>
          </a:xfrm>
          <a:prstGeom prst="rect">
            <a:avLst/>
          </a:prstGeom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B06D51E2-A6C5-45AE-88A2-E1A17D9F1832}"/>
              </a:ext>
            </a:extLst>
          </p:cNvPr>
          <p:cNvSpPr/>
          <p:nvPr/>
        </p:nvSpPr>
        <p:spPr>
          <a:xfrm>
            <a:off x="0" y="-4090"/>
            <a:ext cx="12192000" cy="473163"/>
          </a:xfrm>
          <a:prstGeom prst="rect">
            <a:avLst/>
          </a:prstGeom>
          <a:noFill/>
          <a:ln w="12700">
            <a:solidFill>
              <a:srgbClr val="2222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8">
            <a:extLst>
              <a:ext uri="{FF2B5EF4-FFF2-40B4-BE49-F238E27FC236}">
                <a16:creationId xmlns:a16="http://schemas.microsoft.com/office/drawing/2014/main" id="{DF52B8EF-EEEE-43FD-B35A-46AA4E88B4A1}"/>
              </a:ext>
            </a:extLst>
          </p:cNvPr>
          <p:cNvSpPr/>
          <p:nvPr/>
        </p:nvSpPr>
        <p:spPr>
          <a:xfrm>
            <a:off x="587374" y="1628848"/>
            <a:ext cx="10169525" cy="436800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Заголовок 2">
            <a:extLst>
              <a:ext uri="{FF2B5EF4-FFF2-40B4-BE49-F238E27FC236}">
                <a16:creationId xmlns:a16="http://schemas.microsoft.com/office/drawing/2014/main" id="{D0E03C5B-ACF1-4721-AAC9-C0CA9136F0D2}"/>
              </a:ext>
            </a:extLst>
          </p:cNvPr>
          <p:cNvSpPr txBox="1">
            <a:spLocks/>
          </p:cNvSpPr>
          <p:nvPr/>
        </p:nvSpPr>
        <p:spPr>
          <a:xfrm>
            <a:off x="498475" y="814072"/>
            <a:ext cx="8306730" cy="6881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Задача</a:t>
            </a:r>
          </a:p>
        </p:txBody>
      </p:sp>
      <p:sp>
        <p:nvSpPr>
          <p:cNvPr id="13" name="Подзаголовок 3">
            <a:extLst>
              <a:ext uri="{FF2B5EF4-FFF2-40B4-BE49-F238E27FC236}">
                <a16:creationId xmlns:a16="http://schemas.microsoft.com/office/drawing/2014/main" id="{3835B970-2944-4B5A-B9AE-31F361582AD8}"/>
              </a:ext>
            </a:extLst>
          </p:cNvPr>
          <p:cNvSpPr txBox="1">
            <a:spLocks/>
          </p:cNvSpPr>
          <p:nvPr/>
        </p:nvSpPr>
        <p:spPr>
          <a:xfrm>
            <a:off x="740514" y="1856045"/>
            <a:ext cx="10710971" cy="2483643"/>
          </a:xfrm>
        </p:spPr>
        <p:txBody>
          <a:bodyPr/>
          <a:lstStyle>
            <a:lvl1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75000"/>
                </a:schemeClr>
              </a:buClr>
              <a:buSzPct val="6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600"/>
              </a:spcBef>
              <a:buNone/>
            </a:pPr>
            <a:r>
              <a:rPr lang="ru-RU" dirty="0">
                <a:solidFill>
                  <a:schemeClr val="tx1"/>
                </a:solidFill>
              </a:rPr>
              <a:t>Кому какую пользу хотим принести</a:t>
            </a:r>
          </a:p>
        </p:txBody>
      </p:sp>
    </p:spTree>
    <p:extLst>
      <p:ext uri="{BB962C8B-B14F-4D97-AF65-F5344CB8AC3E}">
        <p14:creationId xmlns:p14="http://schemas.microsoft.com/office/powerpoint/2010/main" val="4124876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1964C1CB-C3B7-46BB-ACD2-D733C0BBFCB4}"/>
              </a:ext>
            </a:extLst>
          </p:cNvPr>
          <p:cNvSpPr txBox="1"/>
          <p:nvPr/>
        </p:nvSpPr>
        <p:spPr>
          <a:xfrm>
            <a:off x="918994" y="65260"/>
            <a:ext cx="1537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22227"/>
                </a:solidFill>
                <a:latin typeface="Montserrat Black" pitchFamily="2" charset="-52"/>
              </a:rPr>
              <a:t>DriveHack</a:t>
            </a:r>
            <a:endParaRPr lang="ru-RU" sz="1600" dirty="0">
              <a:solidFill>
                <a:srgbClr val="222227"/>
              </a:solidFill>
              <a:latin typeface="Montserrat Black" pitchFamily="2" charset="-5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D3A7F9-4527-4C6A-8149-0B011D4F9C30}"/>
              </a:ext>
            </a:extLst>
          </p:cNvPr>
          <p:cNvSpPr txBox="1"/>
          <p:nvPr/>
        </p:nvSpPr>
        <p:spPr>
          <a:xfrm>
            <a:off x="10940768" y="100343"/>
            <a:ext cx="1103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-52"/>
              </a:rPr>
              <a:t>ХАКАТОН</a:t>
            </a:r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D3900F69-96A2-41ED-887D-4E2DAC9214D7}"/>
              </a:ext>
            </a:extLst>
          </p:cNvPr>
          <p:cNvCxnSpPr>
            <a:cxnSpLocks/>
          </p:cNvCxnSpPr>
          <p:nvPr/>
        </p:nvCxnSpPr>
        <p:spPr>
          <a:xfrm>
            <a:off x="2456848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50F2CA26-1BBD-406F-BBD6-58AC6C8F8488}"/>
              </a:ext>
            </a:extLst>
          </p:cNvPr>
          <p:cNvCxnSpPr>
            <a:cxnSpLocks/>
          </p:cNvCxnSpPr>
          <p:nvPr/>
        </p:nvCxnSpPr>
        <p:spPr>
          <a:xfrm>
            <a:off x="10795971" y="-4089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DE61585A-6DBD-468A-8F10-B950C4EC9E80}"/>
              </a:ext>
            </a:extLst>
          </p:cNvPr>
          <p:cNvCxnSpPr>
            <a:cxnSpLocks/>
          </p:cNvCxnSpPr>
          <p:nvPr/>
        </p:nvCxnSpPr>
        <p:spPr>
          <a:xfrm>
            <a:off x="655756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FC49D930-D9CD-4747-8CA1-6B18AC80E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206" y="65260"/>
            <a:ext cx="324538" cy="324538"/>
          </a:xfrm>
          <a:prstGeom prst="rect">
            <a:avLst/>
          </a:prstGeom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B06D51E2-A6C5-45AE-88A2-E1A17D9F1832}"/>
              </a:ext>
            </a:extLst>
          </p:cNvPr>
          <p:cNvSpPr/>
          <p:nvPr/>
        </p:nvSpPr>
        <p:spPr>
          <a:xfrm>
            <a:off x="0" y="-4090"/>
            <a:ext cx="12192000" cy="473163"/>
          </a:xfrm>
          <a:prstGeom prst="rect">
            <a:avLst/>
          </a:prstGeom>
          <a:noFill/>
          <a:ln w="12700">
            <a:solidFill>
              <a:srgbClr val="2222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кругленный прямоугольник 8">
            <a:extLst>
              <a:ext uri="{FF2B5EF4-FFF2-40B4-BE49-F238E27FC236}">
                <a16:creationId xmlns:a16="http://schemas.microsoft.com/office/drawing/2014/main" id="{DF52B8EF-EEEE-43FD-B35A-46AA4E88B4A1}"/>
              </a:ext>
            </a:extLst>
          </p:cNvPr>
          <p:cNvSpPr/>
          <p:nvPr/>
        </p:nvSpPr>
        <p:spPr>
          <a:xfrm>
            <a:off x="587374" y="1628848"/>
            <a:ext cx="10169525" cy="436800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Заголовок 2">
            <a:extLst>
              <a:ext uri="{FF2B5EF4-FFF2-40B4-BE49-F238E27FC236}">
                <a16:creationId xmlns:a16="http://schemas.microsoft.com/office/drawing/2014/main" id="{D0E03C5B-ACF1-4721-AAC9-C0CA9136F0D2}"/>
              </a:ext>
            </a:extLst>
          </p:cNvPr>
          <p:cNvSpPr txBox="1">
            <a:spLocks/>
          </p:cNvSpPr>
          <p:nvPr/>
        </p:nvSpPr>
        <p:spPr>
          <a:xfrm>
            <a:off x="498475" y="814072"/>
            <a:ext cx="8306730" cy="6881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Решение</a:t>
            </a:r>
          </a:p>
        </p:txBody>
      </p:sp>
      <p:sp>
        <p:nvSpPr>
          <p:cNvPr id="13" name="Подзаголовок 3">
            <a:extLst>
              <a:ext uri="{FF2B5EF4-FFF2-40B4-BE49-F238E27FC236}">
                <a16:creationId xmlns:a16="http://schemas.microsoft.com/office/drawing/2014/main" id="{3835B970-2944-4B5A-B9AE-31F361582AD8}"/>
              </a:ext>
            </a:extLst>
          </p:cNvPr>
          <p:cNvSpPr txBox="1">
            <a:spLocks/>
          </p:cNvSpPr>
          <p:nvPr/>
        </p:nvSpPr>
        <p:spPr>
          <a:xfrm>
            <a:off x="740514" y="1856045"/>
            <a:ext cx="10710971" cy="2483643"/>
          </a:xfrm>
        </p:spPr>
        <p:txBody>
          <a:bodyPr/>
          <a:lstStyle>
            <a:lvl1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75000"/>
                </a:schemeClr>
              </a:buClr>
              <a:buSzPct val="6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600"/>
              </a:spcBef>
              <a:buNone/>
            </a:pPr>
            <a:r>
              <a:rPr lang="ru-RU" dirty="0">
                <a:solidFill>
                  <a:schemeClr val="tx1"/>
                </a:solidFill>
              </a:rPr>
              <a:t>Что сделали</a:t>
            </a:r>
          </a:p>
        </p:txBody>
      </p:sp>
    </p:spTree>
    <p:extLst>
      <p:ext uri="{BB962C8B-B14F-4D97-AF65-F5344CB8AC3E}">
        <p14:creationId xmlns:p14="http://schemas.microsoft.com/office/powerpoint/2010/main" val="2390838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1964C1CB-C3B7-46BB-ACD2-D733C0BBFCB4}"/>
              </a:ext>
            </a:extLst>
          </p:cNvPr>
          <p:cNvSpPr txBox="1"/>
          <p:nvPr/>
        </p:nvSpPr>
        <p:spPr>
          <a:xfrm>
            <a:off x="918994" y="65260"/>
            <a:ext cx="1537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22227"/>
                </a:solidFill>
                <a:latin typeface="Montserrat Black" pitchFamily="2" charset="-52"/>
              </a:rPr>
              <a:t>DriveHack</a:t>
            </a:r>
            <a:endParaRPr lang="ru-RU" sz="1600" dirty="0">
              <a:solidFill>
                <a:srgbClr val="222227"/>
              </a:solidFill>
              <a:latin typeface="Montserrat Black" pitchFamily="2" charset="-5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D3A7F9-4527-4C6A-8149-0B011D4F9C30}"/>
              </a:ext>
            </a:extLst>
          </p:cNvPr>
          <p:cNvSpPr txBox="1"/>
          <p:nvPr/>
        </p:nvSpPr>
        <p:spPr>
          <a:xfrm>
            <a:off x="10940768" y="100343"/>
            <a:ext cx="1103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-52"/>
              </a:rPr>
              <a:t>ХАКАТОН</a:t>
            </a:r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D3900F69-96A2-41ED-887D-4E2DAC9214D7}"/>
              </a:ext>
            </a:extLst>
          </p:cNvPr>
          <p:cNvCxnSpPr>
            <a:cxnSpLocks/>
          </p:cNvCxnSpPr>
          <p:nvPr/>
        </p:nvCxnSpPr>
        <p:spPr>
          <a:xfrm>
            <a:off x="2456848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50F2CA26-1BBD-406F-BBD6-58AC6C8F8488}"/>
              </a:ext>
            </a:extLst>
          </p:cNvPr>
          <p:cNvCxnSpPr>
            <a:cxnSpLocks/>
          </p:cNvCxnSpPr>
          <p:nvPr/>
        </p:nvCxnSpPr>
        <p:spPr>
          <a:xfrm>
            <a:off x="10795971" y="-4089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DE61585A-6DBD-468A-8F10-B950C4EC9E80}"/>
              </a:ext>
            </a:extLst>
          </p:cNvPr>
          <p:cNvCxnSpPr>
            <a:cxnSpLocks/>
          </p:cNvCxnSpPr>
          <p:nvPr/>
        </p:nvCxnSpPr>
        <p:spPr>
          <a:xfrm>
            <a:off x="655756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FC49D930-D9CD-4747-8CA1-6B18AC80E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206" y="65260"/>
            <a:ext cx="324538" cy="324538"/>
          </a:xfrm>
          <a:prstGeom prst="rect">
            <a:avLst/>
          </a:prstGeom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B06D51E2-A6C5-45AE-88A2-E1A17D9F1832}"/>
              </a:ext>
            </a:extLst>
          </p:cNvPr>
          <p:cNvSpPr/>
          <p:nvPr/>
        </p:nvSpPr>
        <p:spPr>
          <a:xfrm>
            <a:off x="0" y="-4090"/>
            <a:ext cx="12192000" cy="473163"/>
          </a:xfrm>
          <a:prstGeom prst="rect">
            <a:avLst/>
          </a:prstGeom>
          <a:noFill/>
          <a:ln w="12700">
            <a:solidFill>
              <a:srgbClr val="2222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Заголовок 2">
            <a:extLst>
              <a:ext uri="{FF2B5EF4-FFF2-40B4-BE49-F238E27FC236}">
                <a16:creationId xmlns:a16="http://schemas.microsoft.com/office/drawing/2014/main" id="{E79CF7EE-5C99-4C21-B713-E0F416A902D1}"/>
              </a:ext>
            </a:extLst>
          </p:cNvPr>
          <p:cNvSpPr txBox="1">
            <a:spLocks/>
          </p:cNvSpPr>
          <p:nvPr/>
        </p:nvSpPr>
        <p:spPr>
          <a:xfrm>
            <a:off x="498475" y="915671"/>
            <a:ext cx="8306730" cy="6881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Как работает</a:t>
            </a:r>
          </a:p>
        </p:txBody>
      </p:sp>
      <p:sp>
        <p:nvSpPr>
          <p:cNvPr id="10" name="Подзаголовок 3">
            <a:extLst>
              <a:ext uri="{FF2B5EF4-FFF2-40B4-BE49-F238E27FC236}">
                <a16:creationId xmlns:a16="http://schemas.microsoft.com/office/drawing/2014/main" id="{4DA16189-31A0-494F-84E4-78BDA448359F}"/>
              </a:ext>
            </a:extLst>
          </p:cNvPr>
          <p:cNvSpPr txBox="1">
            <a:spLocks/>
          </p:cNvSpPr>
          <p:nvPr/>
        </p:nvSpPr>
        <p:spPr>
          <a:xfrm>
            <a:off x="740514" y="1957644"/>
            <a:ext cx="5164985" cy="2483643"/>
          </a:xfrm>
        </p:spPr>
        <p:txBody>
          <a:bodyPr/>
          <a:lstStyle>
            <a:lvl1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75000"/>
                </a:schemeClr>
              </a:buClr>
              <a:buSzPct val="6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600"/>
              </a:spcBef>
              <a:buNone/>
            </a:pPr>
            <a:r>
              <a:rPr lang="ru-RU" dirty="0">
                <a:solidFill>
                  <a:schemeClr val="tx1"/>
                </a:solidFill>
              </a:rPr>
              <a:t>Технологии</a:t>
            </a:r>
          </a:p>
        </p:txBody>
      </p:sp>
      <p:sp>
        <p:nvSpPr>
          <p:cNvPr id="11" name="Подзаголовок 3">
            <a:extLst>
              <a:ext uri="{FF2B5EF4-FFF2-40B4-BE49-F238E27FC236}">
                <a16:creationId xmlns:a16="http://schemas.microsoft.com/office/drawing/2014/main" id="{F5CFD439-B9D3-43E1-82A4-A7B8DBEB311C}"/>
              </a:ext>
            </a:extLst>
          </p:cNvPr>
          <p:cNvSpPr txBox="1">
            <a:spLocks/>
          </p:cNvSpPr>
          <p:nvPr/>
        </p:nvSpPr>
        <p:spPr>
          <a:xfrm>
            <a:off x="6262579" y="1957644"/>
            <a:ext cx="5164985" cy="2483643"/>
          </a:xfrm>
        </p:spPr>
        <p:txBody>
          <a:bodyPr/>
          <a:lstStyle>
            <a:lvl1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75000"/>
                </a:schemeClr>
              </a:buClr>
              <a:buSzPct val="6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600"/>
              </a:spcBef>
              <a:buNone/>
            </a:pPr>
            <a:r>
              <a:rPr lang="ru-RU" dirty="0" err="1">
                <a:solidFill>
                  <a:schemeClr val="tx1"/>
                </a:solidFill>
              </a:rPr>
              <a:t>Архитекутра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6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1964C1CB-C3B7-46BB-ACD2-D733C0BBFCB4}"/>
              </a:ext>
            </a:extLst>
          </p:cNvPr>
          <p:cNvSpPr txBox="1"/>
          <p:nvPr/>
        </p:nvSpPr>
        <p:spPr>
          <a:xfrm>
            <a:off x="918994" y="65260"/>
            <a:ext cx="1537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22227"/>
                </a:solidFill>
                <a:latin typeface="Montserrat Black" pitchFamily="2" charset="-52"/>
              </a:rPr>
              <a:t>DriveHack</a:t>
            </a:r>
            <a:endParaRPr lang="ru-RU" sz="1600" dirty="0">
              <a:solidFill>
                <a:srgbClr val="222227"/>
              </a:solidFill>
              <a:latin typeface="Montserrat Black" pitchFamily="2" charset="-5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D3A7F9-4527-4C6A-8149-0B011D4F9C30}"/>
              </a:ext>
            </a:extLst>
          </p:cNvPr>
          <p:cNvSpPr txBox="1"/>
          <p:nvPr/>
        </p:nvSpPr>
        <p:spPr>
          <a:xfrm>
            <a:off x="10940768" y="100343"/>
            <a:ext cx="1103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-52"/>
              </a:rPr>
              <a:t>ХАКАТОН</a:t>
            </a:r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D3900F69-96A2-41ED-887D-4E2DAC9214D7}"/>
              </a:ext>
            </a:extLst>
          </p:cNvPr>
          <p:cNvCxnSpPr>
            <a:cxnSpLocks/>
          </p:cNvCxnSpPr>
          <p:nvPr/>
        </p:nvCxnSpPr>
        <p:spPr>
          <a:xfrm>
            <a:off x="2456848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50F2CA26-1BBD-406F-BBD6-58AC6C8F8488}"/>
              </a:ext>
            </a:extLst>
          </p:cNvPr>
          <p:cNvCxnSpPr>
            <a:cxnSpLocks/>
          </p:cNvCxnSpPr>
          <p:nvPr/>
        </p:nvCxnSpPr>
        <p:spPr>
          <a:xfrm>
            <a:off x="10795971" y="-4089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DE61585A-6DBD-468A-8F10-B950C4EC9E80}"/>
              </a:ext>
            </a:extLst>
          </p:cNvPr>
          <p:cNvCxnSpPr>
            <a:cxnSpLocks/>
          </p:cNvCxnSpPr>
          <p:nvPr/>
        </p:nvCxnSpPr>
        <p:spPr>
          <a:xfrm>
            <a:off x="655756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FC49D930-D9CD-4747-8CA1-6B18AC80E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206" y="65260"/>
            <a:ext cx="324538" cy="324538"/>
          </a:xfrm>
          <a:prstGeom prst="rect">
            <a:avLst/>
          </a:prstGeom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B06D51E2-A6C5-45AE-88A2-E1A17D9F1832}"/>
              </a:ext>
            </a:extLst>
          </p:cNvPr>
          <p:cNvSpPr/>
          <p:nvPr/>
        </p:nvSpPr>
        <p:spPr>
          <a:xfrm>
            <a:off x="0" y="-4090"/>
            <a:ext cx="12192000" cy="473163"/>
          </a:xfrm>
          <a:prstGeom prst="rect">
            <a:avLst/>
          </a:prstGeom>
          <a:noFill/>
          <a:ln w="12700">
            <a:solidFill>
              <a:srgbClr val="2222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Заголовок 2">
            <a:extLst>
              <a:ext uri="{FF2B5EF4-FFF2-40B4-BE49-F238E27FC236}">
                <a16:creationId xmlns:a16="http://schemas.microsoft.com/office/drawing/2014/main" id="{CA4CFDA2-18EB-49B5-816D-17A3950B4EC0}"/>
              </a:ext>
            </a:extLst>
          </p:cNvPr>
          <p:cNvSpPr txBox="1">
            <a:spLocks/>
          </p:cNvSpPr>
          <p:nvPr/>
        </p:nvSpPr>
        <p:spPr>
          <a:xfrm>
            <a:off x="498475" y="886643"/>
            <a:ext cx="8306730" cy="6881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Как можно доработать</a:t>
            </a:r>
          </a:p>
        </p:txBody>
      </p:sp>
      <p:sp>
        <p:nvSpPr>
          <p:cNvPr id="10" name="Подзаголовок 3">
            <a:extLst>
              <a:ext uri="{FF2B5EF4-FFF2-40B4-BE49-F238E27FC236}">
                <a16:creationId xmlns:a16="http://schemas.microsoft.com/office/drawing/2014/main" id="{908556C3-47B9-4DC7-837C-C8C64A8C7389}"/>
              </a:ext>
            </a:extLst>
          </p:cNvPr>
          <p:cNvSpPr txBox="1">
            <a:spLocks/>
          </p:cNvSpPr>
          <p:nvPr/>
        </p:nvSpPr>
        <p:spPr>
          <a:xfrm>
            <a:off x="740514" y="1928616"/>
            <a:ext cx="10710971" cy="2483643"/>
          </a:xfrm>
        </p:spPr>
        <p:txBody>
          <a:bodyPr/>
          <a:lstStyle>
            <a:lvl1pPr marL="216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32000" indent="-2160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75000"/>
                </a:schemeClr>
              </a:buClr>
              <a:buSzPct val="80000"/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48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75000"/>
                </a:schemeClr>
              </a:buClr>
              <a:buSzPct val="6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4000" indent="-2160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600"/>
              </a:spcBef>
              <a:buNone/>
            </a:pPr>
            <a:r>
              <a:rPr lang="ru-RU" dirty="0">
                <a:solidFill>
                  <a:schemeClr val="tx1"/>
                </a:solidFill>
              </a:rPr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0385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>
            <a:extLst>
              <a:ext uri="{FF2B5EF4-FFF2-40B4-BE49-F238E27FC236}">
                <a16:creationId xmlns:a16="http://schemas.microsoft.com/office/drawing/2014/main" id="{1964C1CB-C3B7-46BB-ACD2-D733C0BBFCB4}"/>
              </a:ext>
            </a:extLst>
          </p:cNvPr>
          <p:cNvSpPr txBox="1"/>
          <p:nvPr/>
        </p:nvSpPr>
        <p:spPr>
          <a:xfrm>
            <a:off x="918994" y="65260"/>
            <a:ext cx="1537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222227"/>
                </a:solidFill>
                <a:latin typeface="Montserrat Black" pitchFamily="2" charset="-52"/>
              </a:rPr>
              <a:t>DriveHack</a:t>
            </a:r>
            <a:endParaRPr lang="ru-RU" sz="1600" dirty="0">
              <a:solidFill>
                <a:srgbClr val="222227"/>
              </a:solidFill>
              <a:latin typeface="Montserrat Black" pitchFamily="2" charset="-5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D3A7F9-4527-4C6A-8149-0B011D4F9C30}"/>
              </a:ext>
            </a:extLst>
          </p:cNvPr>
          <p:cNvSpPr txBox="1"/>
          <p:nvPr/>
        </p:nvSpPr>
        <p:spPr>
          <a:xfrm>
            <a:off x="10940768" y="100343"/>
            <a:ext cx="1103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Montserrat" pitchFamily="2" charset="-52"/>
              </a:rPr>
              <a:t>ХАКАТОН</a:t>
            </a:r>
          </a:p>
        </p:txBody>
      </p: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D3900F69-96A2-41ED-887D-4E2DAC9214D7}"/>
              </a:ext>
            </a:extLst>
          </p:cNvPr>
          <p:cNvCxnSpPr>
            <a:cxnSpLocks/>
          </p:cNvCxnSpPr>
          <p:nvPr/>
        </p:nvCxnSpPr>
        <p:spPr>
          <a:xfrm>
            <a:off x="2456848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50F2CA26-1BBD-406F-BBD6-58AC6C8F8488}"/>
              </a:ext>
            </a:extLst>
          </p:cNvPr>
          <p:cNvCxnSpPr>
            <a:cxnSpLocks/>
          </p:cNvCxnSpPr>
          <p:nvPr/>
        </p:nvCxnSpPr>
        <p:spPr>
          <a:xfrm>
            <a:off x="10795971" y="-4089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DE61585A-6DBD-468A-8F10-B950C4EC9E80}"/>
              </a:ext>
            </a:extLst>
          </p:cNvPr>
          <p:cNvCxnSpPr>
            <a:cxnSpLocks/>
          </p:cNvCxnSpPr>
          <p:nvPr/>
        </p:nvCxnSpPr>
        <p:spPr>
          <a:xfrm>
            <a:off x="655756" y="0"/>
            <a:ext cx="0" cy="469074"/>
          </a:xfrm>
          <a:prstGeom prst="line">
            <a:avLst/>
          </a:prstGeom>
          <a:ln w="12700">
            <a:solidFill>
              <a:srgbClr val="2222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FC49D930-D9CD-4747-8CA1-6B18AC80EB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206" y="65260"/>
            <a:ext cx="324538" cy="324538"/>
          </a:xfrm>
          <a:prstGeom prst="rect">
            <a:avLst/>
          </a:prstGeom>
        </p:spPr>
      </p:pic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B06D51E2-A6C5-45AE-88A2-E1A17D9F1832}"/>
              </a:ext>
            </a:extLst>
          </p:cNvPr>
          <p:cNvSpPr/>
          <p:nvPr/>
        </p:nvSpPr>
        <p:spPr>
          <a:xfrm>
            <a:off x="0" y="-4090"/>
            <a:ext cx="12192000" cy="473163"/>
          </a:xfrm>
          <a:prstGeom prst="rect">
            <a:avLst/>
          </a:prstGeom>
          <a:noFill/>
          <a:ln w="12700">
            <a:solidFill>
              <a:srgbClr val="22222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Заголовок 35">
            <a:extLst>
              <a:ext uri="{FF2B5EF4-FFF2-40B4-BE49-F238E27FC236}">
                <a16:creationId xmlns:a16="http://schemas.microsoft.com/office/drawing/2014/main" id="{BBF67754-D5CB-4D5E-B916-7C7BEA4091FA}"/>
              </a:ext>
            </a:extLst>
          </p:cNvPr>
          <p:cNvSpPr txBox="1">
            <a:spLocks/>
          </p:cNvSpPr>
          <p:nvPr/>
        </p:nvSpPr>
        <p:spPr>
          <a:xfrm>
            <a:off x="457114" y="301285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Croc" panose="020B0502020203020203" pitchFamily="34" charset="-52"/>
                <a:ea typeface="+mj-ea"/>
                <a:cs typeface="+mj-cs"/>
              </a:defRPr>
            </a:lvl1pPr>
          </a:lstStyle>
          <a:p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Демонстрация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5274251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1871</TotalTime>
  <Words>67</Words>
  <Application>Microsoft Office PowerPoint</Application>
  <PresentationFormat>Широкоэкранный</PresentationFormat>
  <Paragraphs>35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Calibri</vt:lpstr>
      <vt:lpstr>Montserrat Black</vt:lpstr>
      <vt:lpstr>Montserrat</vt:lpstr>
      <vt:lpstr>Arial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Воробьёва Ирина Николаевна</dc:creator>
  <cp:lastModifiedBy>Егор Щукин</cp:lastModifiedBy>
  <cp:revision>240</cp:revision>
  <dcterms:created xsi:type="dcterms:W3CDTF">2022-07-18T10:07:09Z</dcterms:created>
  <dcterms:modified xsi:type="dcterms:W3CDTF">2022-08-25T08:13:43Z</dcterms:modified>
</cp:coreProperties>
</file>

<file path=docProps/thumbnail.jpeg>
</file>